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A3C726-22FC-42D8-A409-F0DD7C78F1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CACD49A-1934-4408-B504-687EE26FE8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6872AC1-CDFB-4E4F-B1A6-299C7E4AE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A06AB-28E4-482D-8EB8-41BC5A511FA3}" type="datetimeFigureOut">
              <a:rPr lang="es-ES" smtClean="0"/>
              <a:t>04/03/2022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A628B7F-1759-4868-8448-262B53BD1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F3FC996-E43D-40E9-910C-B6AB4701D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55A0B-7FA8-4BC6-BDC0-B544CF0E00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0981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16D51B-B92A-4FC4-B3DD-68A2EB23B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E277C51-5478-4F60-9051-7DE96F329B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1F0D7D-D367-41FC-8238-05605C4A1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A06AB-28E4-482D-8EB8-41BC5A511FA3}" type="datetimeFigureOut">
              <a:rPr lang="es-ES" smtClean="0"/>
              <a:t>04/03/2022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35386AE-A45D-48AD-A217-20B24F2CF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F282459-5C3A-421D-9656-452F65DCC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55A0B-7FA8-4BC6-BDC0-B544CF0E00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1934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89F3F91-289A-4F07-81BD-112C255ECA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6564CF1-53B4-497C-B2CA-17722C6598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3C7A5F9-C73E-403A-9571-42EA90096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A06AB-28E4-482D-8EB8-41BC5A511FA3}" type="datetimeFigureOut">
              <a:rPr lang="es-ES" smtClean="0"/>
              <a:t>04/03/2022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DF9A29C-C7EF-4B71-98AE-723FE79C5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29DE683-1F96-46DE-8B4C-4996295ED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55A0B-7FA8-4BC6-BDC0-B544CF0E00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514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C7B7D6-20FB-4B54-A8B4-4F0E6F5B1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FEAEDF-84CB-45FB-9A04-E79BE705B5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E341030-BA22-454A-A868-0BF12BB70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A06AB-28E4-482D-8EB8-41BC5A511FA3}" type="datetimeFigureOut">
              <a:rPr lang="es-ES" smtClean="0"/>
              <a:t>04/03/2022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5AD39DD-D852-414F-B385-DBC0C1944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71F1B00-81D2-4AB7-A5F4-04F85A1F6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55A0B-7FA8-4BC6-BDC0-B544CF0E00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3853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55058A-B91C-4BEF-85AF-88547527F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E158192-38B3-475C-893E-2AFE252E99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2A5837C-AFD6-40EF-AA67-5C21EAE7D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A06AB-28E4-482D-8EB8-41BC5A511FA3}" type="datetimeFigureOut">
              <a:rPr lang="es-ES" smtClean="0"/>
              <a:t>04/03/2022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3F38CBA-3F05-49BF-832F-FC3960F14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DB62717-7935-4224-A6E5-04667AB1E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55A0B-7FA8-4BC6-BDC0-B544CF0E00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5223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9E9EC5-4668-470C-90B8-FDAA04A6E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AEB2E87-67D6-41B9-89FF-816212315A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F2258B9-0080-44F3-A60D-F8E5EFB7D3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8C4FD22-4CF3-470F-B3DB-A6938BD73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A06AB-28E4-482D-8EB8-41BC5A511FA3}" type="datetimeFigureOut">
              <a:rPr lang="es-ES" smtClean="0"/>
              <a:t>04/03/2022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21535F-8BEB-46C7-890D-F241D00BE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ACF372-B2D3-4031-98D9-D2FAE4F6A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55A0B-7FA8-4BC6-BDC0-B544CF0E00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2915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87B891-40AD-468B-BEA7-F4FAE19C7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68D7B51-5408-4BF7-AFCF-C77612154B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E427DBE-0321-407E-AD14-A27FCD8850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9661026-468B-4BD3-A91E-7441743738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AEF7CC0-27B4-408D-A85B-BE21B9AA7A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2E80DDC-32DF-47CA-AA21-2511651CD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A06AB-28E4-482D-8EB8-41BC5A511FA3}" type="datetimeFigureOut">
              <a:rPr lang="es-ES" smtClean="0"/>
              <a:t>04/03/2022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3BA8483-A937-47CC-9C11-C33EAB9A2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49A4138-1B71-4668-BEE9-22D8D4461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55A0B-7FA8-4BC6-BDC0-B544CF0E00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6994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4BEAEB-D90C-4048-9C9B-3782CBE2A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77B81B3-D2BB-41D7-9D3C-B74F02298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A06AB-28E4-482D-8EB8-41BC5A511FA3}" type="datetimeFigureOut">
              <a:rPr lang="es-ES" smtClean="0"/>
              <a:t>04/03/2022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277624B-45A6-4490-824F-42AB771A9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F4F8F55-2875-41D8-A33B-37387BC19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55A0B-7FA8-4BC6-BDC0-B544CF0E00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0784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695F5BE-6131-49D8-846A-40C40C190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A06AB-28E4-482D-8EB8-41BC5A511FA3}" type="datetimeFigureOut">
              <a:rPr lang="es-ES" smtClean="0"/>
              <a:t>04/03/2022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0EAF8D2-7DA6-45D8-8B17-2D1B4BA84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E17CD26-D240-4432-B5D4-FBAA21C56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55A0B-7FA8-4BC6-BDC0-B544CF0E00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374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2A4378-0B02-4C96-9559-286A79700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D01D73F-D6B8-4FF8-BFF2-07757AB6A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27F76C0-FF35-4931-BBF9-12A81D1094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AC53316-DAA9-4B73-B02E-7C787B635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A06AB-28E4-482D-8EB8-41BC5A511FA3}" type="datetimeFigureOut">
              <a:rPr lang="es-ES" smtClean="0"/>
              <a:t>04/03/2022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88C3D6B-499C-43BD-A034-00672172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197214D-CBC9-4190-964C-E5ADC1BD6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55A0B-7FA8-4BC6-BDC0-B544CF0E00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33983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490A0D-6241-4A95-B907-E1507C345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3EC615A-FE0B-447E-88AA-BC48D53AE5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9D71E8A-A557-4753-9006-080EF9D2CE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E6796E5-AA70-4FC3-AD11-5A085B791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A06AB-28E4-482D-8EB8-41BC5A511FA3}" type="datetimeFigureOut">
              <a:rPr lang="es-ES" smtClean="0"/>
              <a:t>04/03/2022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3509431-8BEA-44AE-BA23-DEE2D154D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FE9110E-CA2E-4274-A86B-25EC86A81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55A0B-7FA8-4BC6-BDC0-B544CF0E00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2448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18BFE15-ECF1-479D-9D12-6A4FD40CD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A3BF2C7-2121-418E-A8B0-5E9733E4B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873D550-064E-4BED-9D70-32EE1D9A3F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BA06AB-28E4-482D-8EB8-41BC5A511FA3}" type="datetimeFigureOut">
              <a:rPr lang="es-ES" smtClean="0"/>
              <a:t>04/03/2022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828A15-96B8-4386-8247-56607F7796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9FD98A-7A35-4EA8-B67A-0491C53D1E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55A0B-7FA8-4BC6-BDC0-B544CF0E00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8368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B27ACC6-F5CC-4804-85B7-DC4EA1A64F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B3B2670-6C7B-46E5-9B7B-507252A8DA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058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4C2C9B7B-7984-4A00-99CB-9CC0181F82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  <p:sp>
        <p:nvSpPr>
          <p:cNvPr id="15" name="Elisa 1">
            <a:extLst>
              <a:ext uri="{FF2B5EF4-FFF2-40B4-BE49-F238E27FC236}">
                <a16:creationId xmlns:a16="http://schemas.microsoft.com/office/drawing/2014/main" id="{50D4A8C8-C72D-416D-B1FA-D9C5E33AB991}"/>
              </a:ext>
            </a:extLst>
          </p:cNvPr>
          <p:cNvSpPr/>
          <p:nvPr/>
        </p:nvSpPr>
        <p:spPr>
          <a:xfrm>
            <a:off x="251926" y="1820408"/>
            <a:ext cx="2332653" cy="1608592"/>
          </a:xfrm>
          <a:prstGeom prst="rect">
            <a:avLst/>
          </a:prstGeom>
          <a:solidFill>
            <a:srgbClr val="4472C4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irabal 1">
            <a:extLst>
              <a:ext uri="{FF2B5EF4-FFF2-40B4-BE49-F238E27FC236}">
                <a16:creationId xmlns:a16="http://schemas.microsoft.com/office/drawing/2014/main" id="{65E48E51-754D-42AD-B03A-3E23E010E46D}"/>
              </a:ext>
            </a:extLst>
          </p:cNvPr>
          <p:cNvSpPr/>
          <p:nvPr/>
        </p:nvSpPr>
        <p:spPr>
          <a:xfrm>
            <a:off x="251927" y="261257"/>
            <a:ext cx="2332653" cy="1502229"/>
          </a:xfrm>
          <a:prstGeom prst="rect">
            <a:avLst/>
          </a:prstGeom>
          <a:solidFill>
            <a:srgbClr val="4472C4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Mirabal 2">
            <a:extLst>
              <a:ext uri="{FF2B5EF4-FFF2-40B4-BE49-F238E27FC236}">
                <a16:creationId xmlns:a16="http://schemas.microsoft.com/office/drawing/2014/main" id="{82A07C56-9FC7-4BC8-BADE-8C3ECBE248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10" t="35830" r="2347" b="34498"/>
          <a:stretch/>
        </p:blipFill>
        <p:spPr>
          <a:xfrm>
            <a:off x="588941" y="261257"/>
            <a:ext cx="1658624" cy="1614197"/>
          </a:xfrm>
          <a:prstGeom prst="rect">
            <a:avLst/>
          </a:prstGeom>
        </p:spPr>
      </p:pic>
      <p:pic>
        <p:nvPicPr>
          <p:cNvPr id="10" name="Mirabal 3">
            <a:extLst>
              <a:ext uri="{FF2B5EF4-FFF2-40B4-BE49-F238E27FC236}">
                <a16:creationId xmlns:a16="http://schemas.microsoft.com/office/drawing/2014/main" id="{24482FB5-40CA-4DED-9FE2-F408296BC14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55" t="6261" r="3002" b="64067"/>
          <a:stretch/>
        </p:blipFill>
        <p:spPr>
          <a:xfrm>
            <a:off x="479184" y="316805"/>
            <a:ext cx="1658624" cy="1614197"/>
          </a:xfrm>
          <a:prstGeom prst="rect">
            <a:avLst/>
          </a:prstGeom>
        </p:spPr>
      </p:pic>
      <p:pic>
        <p:nvPicPr>
          <p:cNvPr id="7" name="Mirabal">
            <a:extLst>
              <a:ext uri="{FF2B5EF4-FFF2-40B4-BE49-F238E27FC236}">
                <a16:creationId xmlns:a16="http://schemas.microsoft.com/office/drawing/2014/main" id="{3CF7E52A-71A6-4122-AA71-1152E725F19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3" t="2702" r="78801" b="73751"/>
          <a:stretch/>
        </p:blipFill>
        <p:spPr>
          <a:xfrm>
            <a:off x="232410" y="178438"/>
            <a:ext cx="2332653" cy="1614196"/>
          </a:xfrm>
          <a:prstGeom prst="rect">
            <a:avLst/>
          </a:prstGeom>
        </p:spPr>
      </p:pic>
      <p:pic>
        <p:nvPicPr>
          <p:cNvPr id="13" name="Elisa 2">
            <a:extLst>
              <a:ext uri="{FF2B5EF4-FFF2-40B4-BE49-F238E27FC236}">
                <a16:creationId xmlns:a16="http://schemas.microsoft.com/office/drawing/2014/main" id="{5C0E989B-210B-4982-920B-539292E06E9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10" t="35830" r="2347" b="34498"/>
          <a:stretch/>
        </p:blipFill>
        <p:spPr>
          <a:xfrm>
            <a:off x="523348" y="1749974"/>
            <a:ext cx="1658624" cy="1614197"/>
          </a:xfrm>
          <a:prstGeom prst="rect">
            <a:avLst/>
          </a:prstGeom>
        </p:spPr>
      </p:pic>
      <p:pic>
        <p:nvPicPr>
          <p:cNvPr id="12" name="Elisa 3">
            <a:extLst>
              <a:ext uri="{FF2B5EF4-FFF2-40B4-BE49-F238E27FC236}">
                <a16:creationId xmlns:a16="http://schemas.microsoft.com/office/drawing/2014/main" id="{EBE3F25A-4E6C-47DF-9691-AD7E8A59CB9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55" t="6261" r="3002" b="64067"/>
          <a:stretch/>
        </p:blipFill>
        <p:spPr>
          <a:xfrm>
            <a:off x="455037" y="1837192"/>
            <a:ext cx="1658624" cy="1614197"/>
          </a:xfrm>
          <a:prstGeom prst="rect">
            <a:avLst/>
          </a:prstGeom>
        </p:spPr>
      </p:pic>
      <p:pic>
        <p:nvPicPr>
          <p:cNvPr id="11" name="Elisa">
            <a:extLst>
              <a:ext uri="{FF2B5EF4-FFF2-40B4-BE49-F238E27FC236}">
                <a16:creationId xmlns:a16="http://schemas.microsoft.com/office/drawing/2014/main" id="{92B5FE00-7F37-4BC6-BA58-0A03CBA653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4" t="26474" r="78801" b="51392"/>
          <a:stretch/>
        </p:blipFill>
        <p:spPr>
          <a:xfrm>
            <a:off x="243707" y="1806897"/>
            <a:ext cx="2332653" cy="1614196"/>
          </a:xfrm>
          <a:prstGeom prst="rect">
            <a:avLst/>
          </a:prstGeom>
        </p:spPr>
      </p:pic>
      <p:sp>
        <p:nvSpPr>
          <p:cNvPr id="16" name="Forner 1">
            <a:extLst>
              <a:ext uri="{FF2B5EF4-FFF2-40B4-BE49-F238E27FC236}">
                <a16:creationId xmlns:a16="http://schemas.microsoft.com/office/drawing/2014/main" id="{36D291A9-7BB4-4DCB-9DF7-6AD1B34B3C0C}"/>
              </a:ext>
            </a:extLst>
          </p:cNvPr>
          <p:cNvSpPr/>
          <p:nvPr/>
        </p:nvSpPr>
        <p:spPr>
          <a:xfrm>
            <a:off x="260145" y="3436908"/>
            <a:ext cx="2332653" cy="1608592"/>
          </a:xfrm>
          <a:prstGeom prst="rect">
            <a:avLst/>
          </a:prstGeom>
          <a:solidFill>
            <a:srgbClr val="4472C4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8" name="Forner 2">
            <a:extLst>
              <a:ext uri="{FF2B5EF4-FFF2-40B4-BE49-F238E27FC236}">
                <a16:creationId xmlns:a16="http://schemas.microsoft.com/office/drawing/2014/main" id="{59444DED-0FB2-487E-8957-D967231E08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10" t="35830" r="2347" b="34498"/>
          <a:stretch/>
        </p:blipFill>
        <p:spPr>
          <a:xfrm>
            <a:off x="662645" y="3529759"/>
            <a:ext cx="1658624" cy="1614197"/>
          </a:xfrm>
          <a:prstGeom prst="rect">
            <a:avLst/>
          </a:prstGeom>
        </p:spPr>
      </p:pic>
      <p:pic>
        <p:nvPicPr>
          <p:cNvPr id="19" name="Forner 3">
            <a:extLst>
              <a:ext uri="{FF2B5EF4-FFF2-40B4-BE49-F238E27FC236}">
                <a16:creationId xmlns:a16="http://schemas.microsoft.com/office/drawing/2014/main" id="{81B0FE40-F484-4655-BE79-41B715CA44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55" t="6261" r="3002" b="64067"/>
          <a:stretch/>
        </p:blipFill>
        <p:spPr>
          <a:xfrm>
            <a:off x="523348" y="3503147"/>
            <a:ext cx="1658624" cy="1614197"/>
          </a:xfrm>
          <a:prstGeom prst="rect">
            <a:avLst/>
          </a:prstGeom>
        </p:spPr>
      </p:pic>
      <p:pic>
        <p:nvPicPr>
          <p:cNvPr id="17" name="Forner">
            <a:extLst>
              <a:ext uri="{FF2B5EF4-FFF2-40B4-BE49-F238E27FC236}">
                <a16:creationId xmlns:a16="http://schemas.microsoft.com/office/drawing/2014/main" id="{D2846252-1829-4998-9AF4-8B09CBE5F0C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" t="50967" r="79933" b="26899"/>
          <a:stretch/>
        </p:blipFill>
        <p:spPr>
          <a:xfrm>
            <a:off x="223174" y="3434106"/>
            <a:ext cx="2361406" cy="1614196"/>
          </a:xfrm>
          <a:prstGeom prst="rect">
            <a:avLst/>
          </a:prstGeom>
        </p:spPr>
      </p:pic>
      <p:sp>
        <p:nvSpPr>
          <p:cNvPr id="21" name="Pasaban 1">
            <a:extLst>
              <a:ext uri="{FF2B5EF4-FFF2-40B4-BE49-F238E27FC236}">
                <a16:creationId xmlns:a16="http://schemas.microsoft.com/office/drawing/2014/main" id="{9C5B2DCB-BE44-44A2-8A27-80C4BB8811FB}"/>
              </a:ext>
            </a:extLst>
          </p:cNvPr>
          <p:cNvSpPr/>
          <p:nvPr/>
        </p:nvSpPr>
        <p:spPr>
          <a:xfrm>
            <a:off x="268364" y="5045500"/>
            <a:ext cx="2332653" cy="1502229"/>
          </a:xfrm>
          <a:prstGeom prst="rect">
            <a:avLst/>
          </a:prstGeom>
          <a:solidFill>
            <a:srgbClr val="4472C4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3" name="Pasaban 2">
            <a:extLst>
              <a:ext uri="{FF2B5EF4-FFF2-40B4-BE49-F238E27FC236}">
                <a16:creationId xmlns:a16="http://schemas.microsoft.com/office/drawing/2014/main" id="{F8E12003-7824-401B-838A-6F4E2C9739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10" t="35830" r="2347" b="34498"/>
          <a:stretch/>
        </p:blipFill>
        <p:spPr>
          <a:xfrm>
            <a:off x="506910" y="5053232"/>
            <a:ext cx="1658624" cy="1614197"/>
          </a:xfrm>
          <a:prstGeom prst="rect">
            <a:avLst/>
          </a:prstGeom>
        </p:spPr>
      </p:pic>
      <p:pic>
        <p:nvPicPr>
          <p:cNvPr id="24" name="Pasaban 3">
            <a:extLst>
              <a:ext uri="{FF2B5EF4-FFF2-40B4-BE49-F238E27FC236}">
                <a16:creationId xmlns:a16="http://schemas.microsoft.com/office/drawing/2014/main" id="{80BC5448-1DB7-49EA-AAAA-F56E4CC68B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55" t="6261" r="3002" b="64067"/>
          <a:stretch/>
        </p:blipFill>
        <p:spPr>
          <a:xfrm>
            <a:off x="399335" y="5059981"/>
            <a:ext cx="1658624" cy="1614197"/>
          </a:xfrm>
          <a:prstGeom prst="rect">
            <a:avLst/>
          </a:prstGeom>
        </p:spPr>
      </p:pic>
      <p:pic>
        <p:nvPicPr>
          <p:cNvPr id="22" name="Pasaban">
            <a:extLst>
              <a:ext uri="{FF2B5EF4-FFF2-40B4-BE49-F238E27FC236}">
                <a16:creationId xmlns:a16="http://schemas.microsoft.com/office/drawing/2014/main" id="{00A35166-65E9-4D92-B257-13DEC42409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" t="74548" r="79931" b="3318"/>
          <a:stretch/>
        </p:blipFill>
        <p:spPr>
          <a:xfrm>
            <a:off x="206738" y="5052249"/>
            <a:ext cx="2371608" cy="1615180"/>
          </a:xfrm>
          <a:prstGeom prst="rect">
            <a:avLst/>
          </a:prstGeom>
        </p:spPr>
      </p:pic>
      <p:sp>
        <p:nvSpPr>
          <p:cNvPr id="25" name="Calderon 1">
            <a:extLst>
              <a:ext uri="{FF2B5EF4-FFF2-40B4-BE49-F238E27FC236}">
                <a16:creationId xmlns:a16="http://schemas.microsoft.com/office/drawing/2014/main" id="{110D2ACB-822F-4014-8886-850C2A9065DB}"/>
              </a:ext>
            </a:extLst>
          </p:cNvPr>
          <p:cNvSpPr/>
          <p:nvPr/>
        </p:nvSpPr>
        <p:spPr>
          <a:xfrm>
            <a:off x="2617455" y="5096849"/>
            <a:ext cx="1898561" cy="1502229"/>
          </a:xfrm>
          <a:prstGeom prst="rect">
            <a:avLst/>
          </a:prstGeom>
          <a:solidFill>
            <a:srgbClr val="4472C4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7" name="Calderon 2">
            <a:extLst>
              <a:ext uri="{FF2B5EF4-FFF2-40B4-BE49-F238E27FC236}">
                <a16:creationId xmlns:a16="http://schemas.microsoft.com/office/drawing/2014/main" id="{3A0C017A-B5DE-4ADE-B36B-580306D413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10" t="35830" r="2347" b="34498"/>
          <a:stretch/>
        </p:blipFill>
        <p:spPr>
          <a:xfrm>
            <a:off x="2643672" y="5096847"/>
            <a:ext cx="1658624" cy="1614197"/>
          </a:xfrm>
          <a:prstGeom prst="rect">
            <a:avLst/>
          </a:prstGeom>
        </p:spPr>
      </p:pic>
      <p:pic>
        <p:nvPicPr>
          <p:cNvPr id="28" name="Calderon 3">
            <a:extLst>
              <a:ext uri="{FF2B5EF4-FFF2-40B4-BE49-F238E27FC236}">
                <a16:creationId xmlns:a16="http://schemas.microsoft.com/office/drawing/2014/main" id="{7526E6FD-14AC-4A6E-9C59-6B04FAF2B8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55" t="6261" r="3002" b="64067"/>
          <a:stretch/>
        </p:blipFill>
        <p:spPr>
          <a:xfrm>
            <a:off x="2576360" y="5059980"/>
            <a:ext cx="1658624" cy="1614197"/>
          </a:xfrm>
          <a:prstGeom prst="rect">
            <a:avLst/>
          </a:prstGeom>
        </p:spPr>
      </p:pic>
      <p:pic>
        <p:nvPicPr>
          <p:cNvPr id="26" name="Calderon">
            <a:extLst>
              <a:ext uri="{FF2B5EF4-FFF2-40B4-BE49-F238E27FC236}">
                <a16:creationId xmlns:a16="http://schemas.microsoft.com/office/drawing/2014/main" id="{AB0477FF-7057-48B1-BD67-F8586CB5AD5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38" t="74071" r="62792" b="3068"/>
          <a:stretch/>
        </p:blipFill>
        <p:spPr>
          <a:xfrm>
            <a:off x="2601017" y="5051734"/>
            <a:ext cx="1979053" cy="1574879"/>
          </a:xfrm>
          <a:prstGeom prst="rect">
            <a:avLst/>
          </a:prstGeom>
        </p:spPr>
      </p:pic>
      <p:sp>
        <p:nvSpPr>
          <p:cNvPr id="29" name="Felix 1">
            <a:extLst>
              <a:ext uri="{FF2B5EF4-FFF2-40B4-BE49-F238E27FC236}">
                <a16:creationId xmlns:a16="http://schemas.microsoft.com/office/drawing/2014/main" id="{1E402EA3-D8FF-4D34-A6DA-3D25CDBAB0D1}"/>
              </a:ext>
            </a:extLst>
          </p:cNvPr>
          <p:cNvSpPr/>
          <p:nvPr/>
        </p:nvSpPr>
        <p:spPr>
          <a:xfrm>
            <a:off x="2617455" y="3490089"/>
            <a:ext cx="1898561" cy="1502229"/>
          </a:xfrm>
          <a:prstGeom prst="rect">
            <a:avLst/>
          </a:prstGeom>
          <a:solidFill>
            <a:srgbClr val="4472C4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0" name="Felix 2">
            <a:extLst>
              <a:ext uri="{FF2B5EF4-FFF2-40B4-BE49-F238E27FC236}">
                <a16:creationId xmlns:a16="http://schemas.microsoft.com/office/drawing/2014/main" id="{78B59566-B6C3-4DD8-874A-CDC87A347F7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10" t="35830" r="2347" b="34498"/>
          <a:stretch/>
        </p:blipFill>
        <p:spPr>
          <a:xfrm>
            <a:off x="2692154" y="3440692"/>
            <a:ext cx="1658624" cy="1614197"/>
          </a:xfrm>
          <a:prstGeom prst="rect">
            <a:avLst/>
          </a:prstGeom>
        </p:spPr>
      </p:pic>
      <p:pic>
        <p:nvPicPr>
          <p:cNvPr id="31" name="Felix 3">
            <a:extLst>
              <a:ext uri="{FF2B5EF4-FFF2-40B4-BE49-F238E27FC236}">
                <a16:creationId xmlns:a16="http://schemas.microsoft.com/office/drawing/2014/main" id="{43170513-9C3A-4B71-87B7-775027C97C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55" t="6261" r="3002" b="64067"/>
          <a:stretch/>
        </p:blipFill>
        <p:spPr>
          <a:xfrm>
            <a:off x="2570973" y="3422033"/>
            <a:ext cx="1658624" cy="1614197"/>
          </a:xfrm>
          <a:prstGeom prst="rect">
            <a:avLst/>
          </a:prstGeom>
        </p:spPr>
      </p:pic>
      <p:pic>
        <p:nvPicPr>
          <p:cNvPr id="32" name="Felix">
            <a:extLst>
              <a:ext uri="{FF2B5EF4-FFF2-40B4-BE49-F238E27FC236}">
                <a16:creationId xmlns:a16="http://schemas.microsoft.com/office/drawing/2014/main" id="{A54C37C1-0AB4-4A45-A27D-2F31FB7C18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70" t="50109" r="62960" b="27030"/>
          <a:stretch/>
        </p:blipFill>
        <p:spPr>
          <a:xfrm>
            <a:off x="2592798" y="3394948"/>
            <a:ext cx="1979053" cy="1628165"/>
          </a:xfrm>
          <a:prstGeom prst="rect">
            <a:avLst/>
          </a:prstGeom>
        </p:spPr>
      </p:pic>
      <p:sp>
        <p:nvSpPr>
          <p:cNvPr id="33" name="Faber 1">
            <a:extLst>
              <a:ext uri="{FF2B5EF4-FFF2-40B4-BE49-F238E27FC236}">
                <a16:creationId xmlns:a16="http://schemas.microsoft.com/office/drawing/2014/main" id="{F2E43A4D-E9AC-4CF4-8723-9670A8873F9E}"/>
              </a:ext>
            </a:extLst>
          </p:cNvPr>
          <p:cNvSpPr/>
          <p:nvPr/>
        </p:nvSpPr>
        <p:spPr>
          <a:xfrm>
            <a:off x="2637009" y="1846276"/>
            <a:ext cx="1879007" cy="1502229"/>
          </a:xfrm>
          <a:prstGeom prst="rect">
            <a:avLst/>
          </a:prstGeom>
          <a:solidFill>
            <a:srgbClr val="4472C4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4" name="Faber 2">
            <a:extLst>
              <a:ext uri="{FF2B5EF4-FFF2-40B4-BE49-F238E27FC236}">
                <a16:creationId xmlns:a16="http://schemas.microsoft.com/office/drawing/2014/main" id="{609887B2-6C7B-4DE4-8346-F28C7737AD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10" t="35830" r="2347" b="34498"/>
          <a:stretch/>
        </p:blipFill>
        <p:spPr>
          <a:xfrm>
            <a:off x="2692154" y="1828346"/>
            <a:ext cx="1658624" cy="1614197"/>
          </a:xfrm>
          <a:prstGeom prst="rect">
            <a:avLst/>
          </a:prstGeom>
        </p:spPr>
      </p:pic>
      <p:pic>
        <p:nvPicPr>
          <p:cNvPr id="35" name="Faber 3">
            <a:extLst>
              <a:ext uri="{FF2B5EF4-FFF2-40B4-BE49-F238E27FC236}">
                <a16:creationId xmlns:a16="http://schemas.microsoft.com/office/drawing/2014/main" id="{5182BE00-47F7-4B2E-8A2C-E82DDD0847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55" t="6261" r="3002" b="64067"/>
          <a:stretch/>
        </p:blipFill>
        <p:spPr>
          <a:xfrm>
            <a:off x="2650172" y="1877743"/>
            <a:ext cx="1658624" cy="1614197"/>
          </a:xfrm>
          <a:prstGeom prst="rect">
            <a:avLst/>
          </a:prstGeom>
        </p:spPr>
      </p:pic>
      <p:pic>
        <p:nvPicPr>
          <p:cNvPr id="36" name="Faber">
            <a:extLst>
              <a:ext uri="{FF2B5EF4-FFF2-40B4-BE49-F238E27FC236}">
                <a16:creationId xmlns:a16="http://schemas.microsoft.com/office/drawing/2014/main" id="{2EBE63E0-D0F7-4875-AFD6-EB89B3B0FD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5" t="26209" r="62835" b="50930"/>
          <a:stretch/>
        </p:blipFill>
        <p:spPr>
          <a:xfrm>
            <a:off x="2568698" y="1803140"/>
            <a:ext cx="1979053" cy="1628165"/>
          </a:xfrm>
          <a:prstGeom prst="rect">
            <a:avLst/>
          </a:prstGeom>
        </p:spPr>
      </p:pic>
      <p:sp>
        <p:nvSpPr>
          <p:cNvPr id="37" name="Isabel 1">
            <a:extLst>
              <a:ext uri="{FF2B5EF4-FFF2-40B4-BE49-F238E27FC236}">
                <a16:creationId xmlns:a16="http://schemas.microsoft.com/office/drawing/2014/main" id="{CF60F48E-4A39-4137-AF8C-005C3F8DE05C}"/>
              </a:ext>
            </a:extLst>
          </p:cNvPr>
          <p:cNvSpPr/>
          <p:nvPr/>
        </p:nvSpPr>
        <p:spPr>
          <a:xfrm>
            <a:off x="4588289" y="5082300"/>
            <a:ext cx="1898561" cy="1502229"/>
          </a:xfrm>
          <a:prstGeom prst="rect">
            <a:avLst/>
          </a:prstGeom>
          <a:solidFill>
            <a:srgbClr val="4472C4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8" name="Isabel 2">
            <a:extLst>
              <a:ext uri="{FF2B5EF4-FFF2-40B4-BE49-F238E27FC236}">
                <a16:creationId xmlns:a16="http://schemas.microsoft.com/office/drawing/2014/main" id="{D2D4AE65-B686-4285-B465-B813DE4C491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10" t="35830" r="2347" b="34498"/>
          <a:stretch/>
        </p:blipFill>
        <p:spPr>
          <a:xfrm>
            <a:off x="4684825" y="5082300"/>
            <a:ext cx="1658624" cy="1614197"/>
          </a:xfrm>
          <a:prstGeom prst="rect">
            <a:avLst/>
          </a:prstGeom>
        </p:spPr>
      </p:pic>
      <p:pic>
        <p:nvPicPr>
          <p:cNvPr id="39" name="Isabel 3">
            <a:extLst>
              <a:ext uri="{FF2B5EF4-FFF2-40B4-BE49-F238E27FC236}">
                <a16:creationId xmlns:a16="http://schemas.microsoft.com/office/drawing/2014/main" id="{20EC3734-0F0E-46B7-9DBC-7D8CA63FD2C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55" t="6261" r="3002" b="64067"/>
          <a:stretch/>
        </p:blipFill>
        <p:spPr>
          <a:xfrm>
            <a:off x="4632097" y="5059980"/>
            <a:ext cx="1658624" cy="1614197"/>
          </a:xfrm>
          <a:prstGeom prst="rect">
            <a:avLst/>
          </a:prstGeom>
        </p:spPr>
      </p:pic>
      <p:pic>
        <p:nvPicPr>
          <p:cNvPr id="40" name="Calderon">
            <a:extLst>
              <a:ext uri="{FF2B5EF4-FFF2-40B4-BE49-F238E27FC236}">
                <a16:creationId xmlns:a16="http://schemas.microsoft.com/office/drawing/2014/main" id="{0F6495AB-EADF-4BA0-9DA9-3037C9EB7DC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58" t="73403" r="46372" b="2993"/>
          <a:stretch/>
        </p:blipFill>
        <p:spPr>
          <a:xfrm>
            <a:off x="4557997" y="5023113"/>
            <a:ext cx="1982427" cy="1614196"/>
          </a:xfrm>
          <a:prstGeom prst="rect">
            <a:avLst/>
          </a:prstGeom>
        </p:spPr>
      </p:pic>
      <p:sp>
        <p:nvSpPr>
          <p:cNvPr id="41" name="Celia 1">
            <a:extLst>
              <a:ext uri="{FF2B5EF4-FFF2-40B4-BE49-F238E27FC236}">
                <a16:creationId xmlns:a16="http://schemas.microsoft.com/office/drawing/2014/main" id="{23B3B753-599C-4BDD-B34A-5269282D57EC}"/>
              </a:ext>
            </a:extLst>
          </p:cNvPr>
          <p:cNvSpPr/>
          <p:nvPr/>
        </p:nvSpPr>
        <p:spPr>
          <a:xfrm>
            <a:off x="4580070" y="3419958"/>
            <a:ext cx="1940543" cy="1609562"/>
          </a:xfrm>
          <a:prstGeom prst="rect">
            <a:avLst/>
          </a:prstGeom>
          <a:solidFill>
            <a:srgbClr val="4472C4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2" name="Celia 2">
            <a:extLst>
              <a:ext uri="{FF2B5EF4-FFF2-40B4-BE49-F238E27FC236}">
                <a16:creationId xmlns:a16="http://schemas.microsoft.com/office/drawing/2014/main" id="{0B57E0C9-22CA-4C51-B1C2-750F63F8D30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10" t="35830" r="2347" b="34498"/>
          <a:stretch/>
        </p:blipFill>
        <p:spPr>
          <a:xfrm>
            <a:off x="4671207" y="3482650"/>
            <a:ext cx="1658624" cy="1614197"/>
          </a:xfrm>
          <a:prstGeom prst="rect">
            <a:avLst/>
          </a:prstGeom>
        </p:spPr>
      </p:pic>
      <p:pic>
        <p:nvPicPr>
          <p:cNvPr id="43" name="Celia 3">
            <a:extLst>
              <a:ext uri="{FF2B5EF4-FFF2-40B4-BE49-F238E27FC236}">
                <a16:creationId xmlns:a16="http://schemas.microsoft.com/office/drawing/2014/main" id="{C460E731-0E55-490F-A632-2B635E2ACB8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55" t="6261" r="3002" b="64067"/>
          <a:stretch/>
        </p:blipFill>
        <p:spPr>
          <a:xfrm>
            <a:off x="4619357" y="3445783"/>
            <a:ext cx="1658624" cy="1614197"/>
          </a:xfrm>
          <a:prstGeom prst="rect">
            <a:avLst/>
          </a:prstGeom>
        </p:spPr>
      </p:pic>
      <p:pic>
        <p:nvPicPr>
          <p:cNvPr id="44" name="Calderon">
            <a:extLst>
              <a:ext uri="{FF2B5EF4-FFF2-40B4-BE49-F238E27FC236}">
                <a16:creationId xmlns:a16="http://schemas.microsoft.com/office/drawing/2014/main" id="{7BA2536E-DFF4-49BA-9E27-72D89F1C4B4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9" t="50576" r="46421" b="26818"/>
          <a:stretch/>
        </p:blipFill>
        <p:spPr>
          <a:xfrm>
            <a:off x="4547751" y="3451389"/>
            <a:ext cx="1979052" cy="1571724"/>
          </a:xfrm>
          <a:prstGeom prst="rect">
            <a:avLst/>
          </a:prstGeom>
        </p:spPr>
      </p:pic>
      <p:sp>
        <p:nvSpPr>
          <p:cNvPr id="45" name="Amparo 1">
            <a:extLst>
              <a:ext uri="{FF2B5EF4-FFF2-40B4-BE49-F238E27FC236}">
                <a16:creationId xmlns:a16="http://schemas.microsoft.com/office/drawing/2014/main" id="{E3CD5E6E-C702-4CAD-8C3D-1C1EE57FD098}"/>
              </a:ext>
            </a:extLst>
          </p:cNvPr>
          <p:cNvSpPr/>
          <p:nvPr/>
        </p:nvSpPr>
        <p:spPr>
          <a:xfrm>
            <a:off x="4573235" y="1812169"/>
            <a:ext cx="1913616" cy="1569662"/>
          </a:xfrm>
          <a:prstGeom prst="rect">
            <a:avLst/>
          </a:prstGeom>
          <a:solidFill>
            <a:srgbClr val="4472C4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6" name="Amparo 2">
            <a:extLst>
              <a:ext uri="{FF2B5EF4-FFF2-40B4-BE49-F238E27FC236}">
                <a16:creationId xmlns:a16="http://schemas.microsoft.com/office/drawing/2014/main" id="{918D5D01-DBB5-4054-BE17-54CCE8310E3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10" t="35830" r="2347" b="34498"/>
          <a:stretch/>
        </p:blipFill>
        <p:spPr>
          <a:xfrm>
            <a:off x="4774817" y="1843600"/>
            <a:ext cx="1658624" cy="1614197"/>
          </a:xfrm>
          <a:prstGeom prst="rect">
            <a:avLst/>
          </a:prstGeom>
        </p:spPr>
      </p:pic>
      <p:pic>
        <p:nvPicPr>
          <p:cNvPr id="47" name="Amparo 3">
            <a:extLst>
              <a:ext uri="{FF2B5EF4-FFF2-40B4-BE49-F238E27FC236}">
                <a16:creationId xmlns:a16="http://schemas.microsoft.com/office/drawing/2014/main" id="{7503859B-DA7D-4345-A268-FC4537353E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55" t="6261" r="3002" b="64067"/>
          <a:stretch/>
        </p:blipFill>
        <p:spPr>
          <a:xfrm>
            <a:off x="4654769" y="1834389"/>
            <a:ext cx="1658624" cy="1614197"/>
          </a:xfrm>
          <a:prstGeom prst="rect">
            <a:avLst/>
          </a:prstGeom>
        </p:spPr>
      </p:pic>
      <p:pic>
        <p:nvPicPr>
          <p:cNvPr id="48" name="Calderon">
            <a:extLst>
              <a:ext uri="{FF2B5EF4-FFF2-40B4-BE49-F238E27FC236}">
                <a16:creationId xmlns:a16="http://schemas.microsoft.com/office/drawing/2014/main" id="{254F9558-DFCE-446D-843C-FAA80874906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11" t="27643" r="46319" b="49751"/>
          <a:stretch/>
        </p:blipFill>
        <p:spPr>
          <a:xfrm>
            <a:off x="4557998" y="1812069"/>
            <a:ext cx="1979052" cy="1628164"/>
          </a:xfrm>
          <a:prstGeom prst="rect">
            <a:avLst/>
          </a:prstGeom>
        </p:spPr>
      </p:pic>
      <p:sp>
        <p:nvSpPr>
          <p:cNvPr id="50" name="Teresa 1">
            <a:extLst>
              <a:ext uri="{FF2B5EF4-FFF2-40B4-BE49-F238E27FC236}">
                <a16:creationId xmlns:a16="http://schemas.microsoft.com/office/drawing/2014/main" id="{5BD92A74-03B6-4C0A-AAC1-54C600DFB814}"/>
              </a:ext>
            </a:extLst>
          </p:cNvPr>
          <p:cNvSpPr/>
          <p:nvPr/>
        </p:nvSpPr>
        <p:spPr>
          <a:xfrm>
            <a:off x="4516016" y="274181"/>
            <a:ext cx="1979053" cy="1502229"/>
          </a:xfrm>
          <a:prstGeom prst="rect">
            <a:avLst/>
          </a:prstGeom>
          <a:solidFill>
            <a:srgbClr val="4472C4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1" name="Teresa 2">
            <a:extLst>
              <a:ext uri="{FF2B5EF4-FFF2-40B4-BE49-F238E27FC236}">
                <a16:creationId xmlns:a16="http://schemas.microsoft.com/office/drawing/2014/main" id="{7DF5CBB0-C67C-47CF-8D54-D7C9B90C76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10" t="35830" r="2347" b="34498"/>
          <a:stretch/>
        </p:blipFill>
        <p:spPr>
          <a:xfrm>
            <a:off x="4679869" y="226600"/>
            <a:ext cx="1658624" cy="1614197"/>
          </a:xfrm>
          <a:prstGeom prst="rect">
            <a:avLst/>
          </a:prstGeom>
        </p:spPr>
      </p:pic>
      <p:pic>
        <p:nvPicPr>
          <p:cNvPr id="52" name="Teresa 3">
            <a:extLst>
              <a:ext uri="{FF2B5EF4-FFF2-40B4-BE49-F238E27FC236}">
                <a16:creationId xmlns:a16="http://schemas.microsoft.com/office/drawing/2014/main" id="{04209236-DC3A-4379-8D05-4F68B414020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55" t="6261" r="3002" b="64067"/>
          <a:stretch/>
        </p:blipFill>
        <p:spPr>
          <a:xfrm>
            <a:off x="4654385" y="250640"/>
            <a:ext cx="1658624" cy="1614197"/>
          </a:xfrm>
          <a:prstGeom prst="rect">
            <a:avLst/>
          </a:prstGeom>
        </p:spPr>
      </p:pic>
      <p:pic>
        <p:nvPicPr>
          <p:cNvPr id="53" name="Calderon">
            <a:extLst>
              <a:ext uri="{FF2B5EF4-FFF2-40B4-BE49-F238E27FC236}">
                <a16:creationId xmlns:a16="http://schemas.microsoft.com/office/drawing/2014/main" id="{2BD0BBBB-A2D6-493E-BA45-64F46337804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11" t="2830" r="46319" b="76120"/>
          <a:stretch/>
        </p:blipFill>
        <p:spPr>
          <a:xfrm>
            <a:off x="4541561" y="211332"/>
            <a:ext cx="1979052" cy="1587579"/>
          </a:xfrm>
          <a:prstGeom prst="rect">
            <a:avLst/>
          </a:prstGeom>
        </p:spPr>
      </p:pic>
      <p:sp>
        <p:nvSpPr>
          <p:cNvPr id="54" name="Torres 1">
            <a:extLst>
              <a:ext uri="{FF2B5EF4-FFF2-40B4-BE49-F238E27FC236}">
                <a16:creationId xmlns:a16="http://schemas.microsoft.com/office/drawing/2014/main" id="{EFB0F405-FF0E-457B-9C3B-1793714B80E4}"/>
              </a:ext>
            </a:extLst>
          </p:cNvPr>
          <p:cNvSpPr/>
          <p:nvPr/>
        </p:nvSpPr>
        <p:spPr>
          <a:xfrm>
            <a:off x="6545713" y="257060"/>
            <a:ext cx="2969762" cy="1502229"/>
          </a:xfrm>
          <a:prstGeom prst="rect">
            <a:avLst/>
          </a:prstGeom>
          <a:solidFill>
            <a:srgbClr val="4472C4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5" name="Torres 2">
            <a:extLst>
              <a:ext uri="{FF2B5EF4-FFF2-40B4-BE49-F238E27FC236}">
                <a16:creationId xmlns:a16="http://schemas.microsoft.com/office/drawing/2014/main" id="{E965D488-F613-4002-88C6-23E94910CC3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10" t="35830" r="2347" b="34498"/>
          <a:stretch/>
        </p:blipFill>
        <p:spPr>
          <a:xfrm>
            <a:off x="7091183" y="250640"/>
            <a:ext cx="1658624" cy="1614197"/>
          </a:xfrm>
          <a:prstGeom prst="rect">
            <a:avLst/>
          </a:prstGeom>
        </p:spPr>
      </p:pic>
      <p:pic>
        <p:nvPicPr>
          <p:cNvPr id="56" name="Torres 3">
            <a:extLst>
              <a:ext uri="{FF2B5EF4-FFF2-40B4-BE49-F238E27FC236}">
                <a16:creationId xmlns:a16="http://schemas.microsoft.com/office/drawing/2014/main" id="{FE849730-1025-4659-8F87-E292DAC26C3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55" t="6261" r="3002" b="64067"/>
          <a:stretch/>
        </p:blipFill>
        <p:spPr>
          <a:xfrm>
            <a:off x="7057421" y="275647"/>
            <a:ext cx="1658624" cy="1614197"/>
          </a:xfrm>
          <a:prstGeom prst="rect">
            <a:avLst/>
          </a:prstGeom>
        </p:spPr>
      </p:pic>
      <p:pic>
        <p:nvPicPr>
          <p:cNvPr id="57" name="Calderon">
            <a:extLst>
              <a:ext uri="{FF2B5EF4-FFF2-40B4-BE49-F238E27FC236}">
                <a16:creationId xmlns:a16="http://schemas.microsoft.com/office/drawing/2014/main" id="{71517B20-7B71-43A8-B488-A6AF44B903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05" t="2830" r="21781" b="74564"/>
          <a:stretch/>
        </p:blipFill>
        <p:spPr>
          <a:xfrm>
            <a:off x="6530860" y="194092"/>
            <a:ext cx="3011063" cy="1628164"/>
          </a:xfrm>
          <a:prstGeom prst="rect">
            <a:avLst/>
          </a:prstGeom>
        </p:spPr>
      </p:pic>
      <p:sp>
        <p:nvSpPr>
          <p:cNvPr id="58" name="Michelle 1">
            <a:extLst>
              <a:ext uri="{FF2B5EF4-FFF2-40B4-BE49-F238E27FC236}">
                <a16:creationId xmlns:a16="http://schemas.microsoft.com/office/drawing/2014/main" id="{FDFA45F0-510A-4A75-A165-6C9F6BB0F926}"/>
              </a:ext>
            </a:extLst>
          </p:cNvPr>
          <p:cNvSpPr/>
          <p:nvPr/>
        </p:nvSpPr>
        <p:spPr>
          <a:xfrm>
            <a:off x="6561550" y="1803139"/>
            <a:ext cx="2993441" cy="1614197"/>
          </a:xfrm>
          <a:prstGeom prst="rect">
            <a:avLst/>
          </a:prstGeom>
          <a:solidFill>
            <a:srgbClr val="4472C4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9" name="Michelle 2">
            <a:extLst>
              <a:ext uri="{FF2B5EF4-FFF2-40B4-BE49-F238E27FC236}">
                <a16:creationId xmlns:a16="http://schemas.microsoft.com/office/drawing/2014/main" id="{0DC8F4C4-A190-43C8-84EA-893B342FD1A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10" t="35830" r="2347" b="34498"/>
          <a:stretch/>
        </p:blipFill>
        <p:spPr>
          <a:xfrm>
            <a:off x="7132120" y="1843599"/>
            <a:ext cx="1658624" cy="1614197"/>
          </a:xfrm>
          <a:prstGeom prst="rect">
            <a:avLst/>
          </a:prstGeom>
        </p:spPr>
      </p:pic>
      <p:pic>
        <p:nvPicPr>
          <p:cNvPr id="60" name="Michelle 3">
            <a:extLst>
              <a:ext uri="{FF2B5EF4-FFF2-40B4-BE49-F238E27FC236}">
                <a16:creationId xmlns:a16="http://schemas.microsoft.com/office/drawing/2014/main" id="{85A9123E-F92D-458E-BD86-52B9CD6AB4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55" t="6261" r="3002" b="64067"/>
          <a:stretch/>
        </p:blipFill>
        <p:spPr>
          <a:xfrm>
            <a:off x="7138383" y="1909039"/>
            <a:ext cx="1658624" cy="1614197"/>
          </a:xfrm>
          <a:prstGeom prst="rect">
            <a:avLst/>
          </a:prstGeom>
        </p:spPr>
      </p:pic>
      <p:pic>
        <p:nvPicPr>
          <p:cNvPr id="61" name="Calderon">
            <a:extLst>
              <a:ext uri="{FF2B5EF4-FFF2-40B4-BE49-F238E27FC236}">
                <a16:creationId xmlns:a16="http://schemas.microsoft.com/office/drawing/2014/main" id="{6BED3AF2-FC52-435C-89E5-D572A4E020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05" t="26870" r="21781" b="50139"/>
          <a:stretch/>
        </p:blipFill>
        <p:spPr>
          <a:xfrm>
            <a:off x="6540426" y="1820408"/>
            <a:ext cx="3021516" cy="1655874"/>
          </a:xfrm>
          <a:prstGeom prst="rect">
            <a:avLst/>
          </a:prstGeom>
        </p:spPr>
      </p:pic>
      <p:sp>
        <p:nvSpPr>
          <p:cNvPr id="62" name="Alicia 1">
            <a:extLst>
              <a:ext uri="{FF2B5EF4-FFF2-40B4-BE49-F238E27FC236}">
                <a16:creationId xmlns:a16="http://schemas.microsoft.com/office/drawing/2014/main" id="{12598EC2-0C73-4F5F-A441-EE2E98C1C1F1}"/>
              </a:ext>
            </a:extLst>
          </p:cNvPr>
          <p:cNvSpPr/>
          <p:nvPr/>
        </p:nvSpPr>
        <p:spPr>
          <a:xfrm>
            <a:off x="6588900" y="3457796"/>
            <a:ext cx="2910946" cy="1565317"/>
          </a:xfrm>
          <a:prstGeom prst="rect">
            <a:avLst/>
          </a:prstGeom>
          <a:solidFill>
            <a:srgbClr val="4472C4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3" name="Alicia 2">
            <a:extLst>
              <a:ext uri="{FF2B5EF4-FFF2-40B4-BE49-F238E27FC236}">
                <a16:creationId xmlns:a16="http://schemas.microsoft.com/office/drawing/2014/main" id="{6C922550-118C-4BE1-B795-7F5802138D4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10" t="35830" r="2347" b="34498"/>
          <a:stretch/>
        </p:blipFill>
        <p:spPr>
          <a:xfrm>
            <a:off x="7086533" y="3497625"/>
            <a:ext cx="1658624" cy="1614197"/>
          </a:xfrm>
          <a:prstGeom prst="rect">
            <a:avLst/>
          </a:prstGeom>
        </p:spPr>
      </p:pic>
      <p:pic>
        <p:nvPicPr>
          <p:cNvPr id="64" name="Alicia 3">
            <a:extLst>
              <a:ext uri="{FF2B5EF4-FFF2-40B4-BE49-F238E27FC236}">
                <a16:creationId xmlns:a16="http://schemas.microsoft.com/office/drawing/2014/main" id="{C9D3E1EF-CA2C-4B9D-AE08-3678F71B97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55" t="6261" r="3002" b="64067"/>
          <a:stretch/>
        </p:blipFill>
        <p:spPr>
          <a:xfrm>
            <a:off x="7003615" y="3495948"/>
            <a:ext cx="1658624" cy="1614197"/>
          </a:xfrm>
          <a:prstGeom prst="rect">
            <a:avLst/>
          </a:prstGeom>
        </p:spPr>
      </p:pic>
      <p:pic>
        <p:nvPicPr>
          <p:cNvPr id="65" name="Calderon">
            <a:extLst>
              <a:ext uri="{FF2B5EF4-FFF2-40B4-BE49-F238E27FC236}">
                <a16:creationId xmlns:a16="http://schemas.microsoft.com/office/drawing/2014/main" id="{73C8E5A4-B03B-4DF1-8CFB-27903ECAD3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70" t="49602" r="21781" b="26065"/>
          <a:stretch/>
        </p:blipFill>
        <p:spPr>
          <a:xfrm>
            <a:off x="6538841" y="3417337"/>
            <a:ext cx="3011063" cy="1641826"/>
          </a:xfrm>
          <a:prstGeom prst="rect">
            <a:avLst/>
          </a:prstGeom>
        </p:spPr>
      </p:pic>
      <p:sp>
        <p:nvSpPr>
          <p:cNvPr id="66" name="Rigoberta 1">
            <a:extLst>
              <a:ext uri="{FF2B5EF4-FFF2-40B4-BE49-F238E27FC236}">
                <a16:creationId xmlns:a16="http://schemas.microsoft.com/office/drawing/2014/main" id="{A55E0220-EB36-478F-8ACD-51CD0EA37DBD}"/>
              </a:ext>
            </a:extLst>
          </p:cNvPr>
          <p:cNvSpPr/>
          <p:nvPr/>
        </p:nvSpPr>
        <p:spPr>
          <a:xfrm>
            <a:off x="6560949" y="5088552"/>
            <a:ext cx="2987379" cy="1502229"/>
          </a:xfrm>
          <a:prstGeom prst="rect">
            <a:avLst/>
          </a:prstGeom>
          <a:solidFill>
            <a:srgbClr val="4472C4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7" name="Rigoberta 2">
            <a:extLst>
              <a:ext uri="{FF2B5EF4-FFF2-40B4-BE49-F238E27FC236}">
                <a16:creationId xmlns:a16="http://schemas.microsoft.com/office/drawing/2014/main" id="{5C075543-77B1-4EA7-A5C6-E778150D919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10" t="35830" r="2347" b="34498"/>
          <a:stretch/>
        </p:blipFill>
        <p:spPr>
          <a:xfrm>
            <a:off x="7154006" y="5082299"/>
            <a:ext cx="1658624" cy="1614197"/>
          </a:xfrm>
          <a:prstGeom prst="rect">
            <a:avLst/>
          </a:prstGeom>
        </p:spPr>
      </p:pic>
      <p:pic>
        <p:nvPicPr>
          <p:cNvPr id="68" name="Rigoberta 3">
            <a:extLst>
              <a:ext uri="{FF2B5EF4-FFF2-40B4-BE49-F238E27FC236}">
                <a16:creationId xmlns:a16="http://schemas.microsoft.com/office/drawing/2014/main" id="{E6CE6A0F-EF3B-4C45-B053-85F59881A7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55" t="6261" r="3002" b="64067"/>
          <a:stretch/>
        </p:blipFill>
        <p:spPr>
          <a:xfrm>
            <a:off x="7045074" y="5096847"/>
            <a:ext cx="1658624" cy="1614197"/>
          </a:xfrm>
          <a:prstGeom prst="rect">
            <a:avLst/>
          </a:prstGeom>
        </p:spPr>
      </p:pic>
      <p:pic>
        <p:nvPicPr>
          <p:cNvPr id="69" name="Calderon">
            <a:extLst>
              <a:ext uri="{FF2B5EF4-FFF2-40B4-BE49-F238E27FC236}">
                <a16:creationId xmlns:a16="http://schemas.microsoft.com/office/drawing/2014/main" id="{77A71113-4DD7-4050-810A-1430E910BEA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70" t="74046" r="21781" b="-1171"/>
          <a:stretch/>
        </p:blipFill>
        <p:spPr>
          <a:xfrm>
            <a:off x="6545714" y="5059163"/>
            <a:ext cx="3026514" cy="1854432"/>
          </a:xfrm>
          <a:prstGeom prst="rect">
            <a:avLst/>
          </a:prstGeom>
        </p:spPr>
      </p:pic>
      <p:sp>
        <p:nvSpPr>
          <p:cNvPr id="70" name="Allende 1">
            <a:extLst>
              <a:ext uri="{FF2B5EF4-FFF2-40B4-BE49-F238E27FC236}">
                <a16:creationId xmlns:a16="http://schemas.microsoft.com/office/drawing/2014/main" id="{24C65675-7277-4809-8E63-F25ADACEE603}"/>
              </a:ext>
            </a:extLst>
          </p:cNvPr>
          <p:cNvSpPr/>
          <p:nvPr/>
        </p:nvSpPr>
        <p:spPr>
          <a:xfrm>
            <a:off x="2593127" y="254006"/>
            <a:ext cx="1922505" cy="1502229"/>
          </a:xfrm>
          <a:prstGeom prst="rect">
            <a:avLst/>
          </a:prstGeom>
          <a:solidFill>
            <a:srgbClr val="4472C4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1" name="Allende 2">
            <a:extLst>
              <a:ext uri="{FF2B5EF4-FFF2-40B4-BE49-F238E27FC236}">
                <a16:creationId xmlns:a16="http://schemas.microsoft.com/office/drawing/2014/main" id="{0820A072-CD3F-4CB3-96B3-6FBAC4DC75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10" t="35830" r="2347" b="34498"/>
          <a:stretch/>
        </p:blipFill>
        <p:spPr>
          <a:xfrm>
            <a:off x="2674672" y="251205"/>
            <a:ext cx="1658624" cy="1614197"/>
          </a:xfrm>
          <a:prstGeom prst="rect">
            <a:avLst/>
          </a:prstGeom>
        </p:spPr>
      </p:pic>
      <p:pic>
        <p:nvPicPr>
          <p:cNvPr id="72" name="Allende 3">
            <a:extLst>
              <a:ext uri="{FF2B5EF4-FFF2-40B4-BE49-F238E27FC236}">
                <a16:creationId xmlns:a16="http://schemas.microsoft.com/office/drawing/2014/main" id="{141E4D2F-4A6E-4241-B017-5F2C470CE2E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55" t="6261" r="3002" b="64067"/>
          <a:stretch/>
        </p:blipFill>
        <p:spPr>
          <a:xfrm>
            <a:off x="2604097" y="292175"/>
            <a:ext cx="1658624" cy="1614197"/>
          </a:xfrm>
          <a:prstGeom prst="rect">
            <a:avLst/>
          </a:prstGeom>
        </p:spPr>
      </p:pic>
      <p:pic>
        <p:nvPicPr>
          <p:cNvPr id="73" name="Mirabal">
            <a:extLst>
              <a:ext uri="{FF2B5EF4-FFF2-40B4-BE49-F238E27FC236}">
                <a16:creationId xmlns:a16="http://schemas.microsoft.com/office/drawing/2014/main" id="{BF29C508-714B-411A-B44B-11EDFA65134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46" t="2702" r="62889" b="73751"/>
          <a:stretch/>
        </p:blipFill>
        <p:spPr>
          <a:xfrm>
            <a:off x="2557900" y="198873"/>
            <a:ext cx="1996722" cy="161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9562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>
                      <p:stCondLst>
                        <p:cond delay="0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88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9" fill="hold">
                      <p:stCondLst>
                        <p:cond delay="0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99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0" fill="hold">
                      <p:stCondLst>
                        <p:cond delay="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204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5" fill="hold">
                      <p:stCondLst>
                        <p:cond delay="0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215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6" fill="hold">
                      <p:stCondLst>
                        <p:cond delay="0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220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1" fill="hold">
                      <p:stCondLst>
                        <p:cond delay="0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231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2" fill="hold">
                      <p:stCondLst>
                        <p:cond delay="0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247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8" fill="hold">
                      <p:stCondLst>
                        <p:cond delay="0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252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3" fill="hold">
                      <p:stCondLst>
                        <p:cond delay="0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353A41673E82345A011EF7A8F2AF078" ma:contentTypeVersion="16" ma:contentTypeDescription="Crear nuevo documento." ma:contentTypeScope="" ma:versionID="8450bb1175eec62b6b3d70877cde6082">
  <xsd:schema xmlns:xsd="http://www.w3.org/2001/XMLSchema" xmlns:xs="http://www.w3.org/2001/XMLSchema" xmlns:p="http://schemas.microsoft.com/office/2006/metadata/properties" xmlns:ns2="d65452c6-5e08-4bb1-8d6a-b66a38ae2e2d" xmlns:ns3="216226a5-a5c0-4a15-b21a-0177919bc992" targetNamespace="http://schemas.microsoft.com/office/2006/metadata/properties" ma:root="true" ma:fieldsID="3cc6b0e5750a07bb7f71d1f9a4f1c748" ns2:_="" ns3:_="">
    <xsd:import namespace="d65452c6-5e08-4bb1-8d6a-b66a38ae2e2d"/>
    <xsd:import namespace="216226a5-a5c0-4a15-b21a-0177919bc99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5452c6-5e08-4bb1-8d6a-b66a38ae2e2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00c8474-5493-49f2-ba00-21c4268cd282}" ma:internalName="TaxCatchAll" ma:showField="CatchAllData" ma:web="d65452c6-5e08-4bb1-8d6a-b66a38ae2e2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6226a5-a5c0-4a15-b21a-0177919bc99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Etiquetas de imagen" ma:readOnly="false" ma:fieldId="{5cf76f15-5ced-4ddc-b409-7134ff3c332f}" ma:taxonomyMulti="true" ma:sspId="aef244b9-2133-4f27-ad8a-b3976f5a4cd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14D6F25-2D8E-48C9-B058-AC15E9FD71D7}"/>
</file>

<file path=customXml/itemProps2.xml><?xml version="1.0" encoding="utf-8"?>
<ds:datastoreItem xmlns:ds="http://schemas.openxmlformats.org/officeDocument/2006/customXml" ds:itemID="{45F2F44F-1A1C-4024-B496-8EF5FFC59FC1}"/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Panorámica</PresentationFormat>
  <Paragraphs>0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Enara Villán</dc:creator>
  <cp:lastModifiedBy>Enara Villán</cp:lastModifiedBy>
  <cp:revision>3</cp:revision>
  <dcterms:created xsi:type="dcterms:W3CDTF">2022-03-04T09:09:49Z</dcterms:created>
  <dcterms:modified xsi:type="dcterms:W3CDTF">2022-03-04T15:14:14Z</dcterms:modified>
</cp:coreProperties>
</file>